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273" r:id="rId6"/>
    <p:sldId id="276" r:id="rId7"/>
    <p:sldId id="284" r:id="rId8"/>
    <p:sldId id="278" r:id="rId9"/>
    <p:sldId id="279" r:id="rId10"/>
    <p:sldId id="257" r:id="rId11"/>
    <p:sldId id="283" r:id="rId12"/>
    <p:sldId id="277" r:id="rId13"/>
    <p:sldId id="258" r:id="rId14"/>
    <p:sldId id="280" r:id="rId15"/>
    <p:sldId id="281" r:id="rId16"/>
    <p:sldId id="282" r:id="rId17"/>
    <p:sldId id="285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77"/>
    <p:restoredTop sz="96327"/>
  </p:normalViewPr>
  <p:slideViewPr>
    <p:cSldViewPr snapToGrid="0">
      <p:cViewPr varScale="1">
        <p:scale>
          <a:sx n="124" d="100"/>
          <a:sy n="124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/>
              <a:t>Navajo Nation Water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Jaden Redhair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Clustering the communities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F4B4058C-F58D-5EE7-19C2-FD07DD59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495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Clustering the communities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740598DB-2DEE-B660-DFDF-CC5C60C5C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08" y="2353386"/>
            <a:ext cx="7880349" cy="44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66629-2BB1-D0B5-F9BA-4B0EDE1D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DD8ABFA-2DE0-2D7C-E724-68341E47C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5" y="1362815"/>
            <a:ext cx="10446329" cy="53586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748007-B1DD-B971-4EF3-B2BA4915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981815"/>
          </a:xfrm>
        </p:spPr>
        <p:txBody>
          <a:bodyPr/>
          <a:lstStyle/>
          <a:p>
            <a:r>
              <a:rPr lang="en-US" dirty="0"/>
              <a:t>Oh no! Where is my ML stuff?</a:t>
            </a:r>
          </a:p>
        </p:txBody>
      </p:sp>
    </p:spTree>
    <p:extLst>
      <p:ext uri="{BB962C8B-B14F-4D97-AF65-F5344CB8AC3E}">
        <p14:creationId xmlns:p14="http://schemas.microsoft.com/office/powerpoint/2010/main" val="2294405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6BA7-932A-0CB1-A6E8-931964E13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1200915"/>
          </a:xfrm>
        </p:spPr>
        <p:txBody>
          <a:bodyPr/>
          <a:lstStyle/>
          <a:p>
            <a:r>
              <a:rPr lang="en-US" dirty="0"/>
              <a:t>ML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04EE8-27D0-714A-5F7E-FE9CC3B6B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2480836"/>
            <a:ext cx="6245912" cy="3560368"/>
          </a:xfrm>
        </p:spPr>
        <p:txBody>
          <a:bodyPr/>
          <a:lstStyle/>
          <a:p>
            <a:r>
              <a:rPr lang="en-US" sz="2400" dirty="0"/>
              <a:t>Used K-Regressor and Linear Regressor</a:t>
            </a:r>
          </a:p>
          <a:p>
            <a:r>
              <a:rPr lang="en-US" sz="2400" dirty="0"/>
              <a:t>Predict with a ~23 (ppb) RMSE with ensemble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Meaning I predicted Arsenic in the water supply not reliably. It had enough error to make arsenic levels over the allowable limit easily.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Need to add more features to get a better prediction. Maybe information on dumped trash?</a:t>
            </a:r>
          </a:p>
        </p:txBody>
      </p:sp>
    </p:spTree>
    <p:extLst>
      <p:ext uri="{BB962C8B-B14F-4D97-AF65-F5344CB8AC3E}">
        <p14:creationId xmlns:p14="http://schemas.microsoft.com/office/powerpoint/2010/main" val="203740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A056986-18A1-4BD3-3DB4-B020CE9E3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18" y="1307346"/>
            <a:ext cx="9479764" cy="5332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2CC0BA-EA3A-55A5-FFA5-2AF9C291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981815"/>
          </a:xfrm>
        </p:spPr>
        <p:txBody>
          <a:bodyPr/>
          <a:lstStyle/>
          <a:p>
            <a:r>
              <a:rPr lang="en-US" sz="3200" dirty="0"/>
              <a:t>What’s next with the model? Water quality check app?</a:t>
            </a:r>
          </a:p>
        </p:txBody>
      </p:sp>
    </p:spTree>
    <p:extLst>
      <p:ext uri="{BB962C8B-B14F-4D97-AF65-F5344CB8AC3E}">
        <p14:creationId xmlns:p14="http://schemas.microsoft.com/office/powerpoint/2010/main" val="3513753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7063-A64B-CB42-8BBF-BF52424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t>3/20/23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" name="Picture 19" descr="A body of water with hill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B7A7E54-3ADF-B0F4-6FF2-FFDB9974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8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7063-A64B-CB42-8BBF-BF52424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t>3/20/23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A056986-18A1-4BD3-3DB4-B020CE9E3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18" y="762816"/>
            <a:ext cx="9479764" cy="53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7063-A64B-CB42-8BBF-BF52424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t>3/20/23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7C0832-C4C1-7741-0E08-B5E9078C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7" y="68262"/>
            <a:ext cx="11625245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0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9604-E580-6098-F58F-3458AE73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BA589-9EFF-BA3F-6749-2BCC7FADF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92931-05C6-8543-8B6E-A8BD29BD5C2B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65D7A-077B-1AC2-EE84-98AC05AC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10F6948-D1FC-0792-1364-44AC046F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25" y="2356612"/>
            <a:ext cx="5142335" cy="4364863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36FC283-DB97-4CF3-7187-14C145F1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136" y="2580331"/>
            <a:ext cx="5912440" cy="39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5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27BF-9125-3525-5EDD-4C786C70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EBCA0-D533-4F8E-CE4C-7C104EFF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46BDAC2-F3F4-F090-4576-07C6F4A8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66" y="2280863"/>
            <a:ext cx="10462867" cy="45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6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0D29B5AF-B830-89B0-1B5D-D4BD294B2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337" y="538003"/>
            <a:ext cx="9376753" cy="5781994"/>
          </a:xfr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3992B-56DF-0D2B-8F2D-EC8029D37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15" y="136525"/>
            <a:ext cx="8346378" cy="997646"/>
          </a:xfrm>
        </p:spPr>
        <p:txBody>
          <a:bodyPr/>
          <a:lstStyle/>
          <a:p>
            <a:r>
              <a:rPr lang="en-US" dirty="0"/>
              <a:t>Arsenic? Why is that in water?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CB5E-5F5E-0DEA-057E-23A138841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15" y="1515170"/>
            <a:ext cx="9779182" cy="1498120"/>
          </a:xfrm>
        </p:spPr>
        <p:txBody>
          <a:bodyPr/>
          <a:lstStyle/>
          <a:p>
            <a:r>
              <a:rPr lang="en-US" sz="2400" dirty="0">
                <a:effectLst/>
                <a:latin typeface="ArialMT"/>
              </a:rPr>
              <a:t>Erosion of natural deposits</a:t>
            </a:r>
          </a:p>
          <a:p>
            <a:r>
              <a:rPr lang="en-US" sz="2400" dirty="0">
                <a:latin typeface="ArialMT"/>
              </a:rPr>
              <a:t>R</a:t>
            </a:r>
            <a:r>
              <a:rPr lang="en-US" sz="2400" dirty="0">
                <a:effectLst/>
                <a:latin typeface="ArialMT"/>
              </a:rPr>
              <a:t>unoff from orchards</a:t>
            </a:r>
          </a:p>
          <a:p>
            <a:r>
              <a:rPr lang="en-US" sz="2400" dirty="0">
                <a:effectLst/>
                <a:latin typeface="ArialMT"/>
              </a:rPr>
              <a:t>glass and electronics production wastes</a:t>
            </a:r>
            <a:endParaRPr lang="en-US" sz="2400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0557E-6FCA-C53F-D0E6-BC0C79C40D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02DCD1-2C6B-F948-9F72-3BB0CF3D512E}" type="datetime1">
              <a:rPr lang="en-US" smtClean="0"/>
              <a:pPr/>
              <a:t>3/20/23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25AD0-083A-EBBC-2A34-7B9752839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7C3D-B21E-539B-AAF5-5842DC96E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EA6A60-52B1-550B-D3B6-1EAC77633394}"/>
              </a:ext>
            </a:extLst>
          </p:cNvPr>
          <p:cNvSpPr txBox="1">
            <a:spLocks/>
          </p:cNvSpPr>
          <p:nvPr/>
        </p:nvSpPr>
        <p:spPr>
          <a:xfrm>
            <a:off x="3263809" y="3215125"/>
            <a:ext cx="8346378" cy="9976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it do to people?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2FDDFE-B84F-0E62-1B91-17D0AF88A442}"/>
              </a:ext>
            </a:extLst>
          </p:cNvPr>
          <p:cNvSpPr txBox="1">
            <a:spLocks/>
          </p:cNvSpPr>
          <p:nvPr/>
        </p:nvSpPr>
        <p:spPr>
          <a:xfrm>
            <a:off x="3263809" y="4593770"/>
            <a:ext cx="8181602" cy="1762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MT"/>
              </a:rPr>
              <a:t>Drinking water containing arsenic in excess of the  allowable limit over many years may experience:</a:t>
            </a:r>
          </a:p>
          <a:p>
            <a:r>
              <a:rPr lang="en-US" sz="2400" dirty="0">
                <a:latin typeface="ArialMT"/>
              </a:rPr>
              <a:t>Skin damage or circulatory system problems and may have an increased risk of getting cancer. </a:t>
            </a:r>
          </a:p>
        </p:txBody>
      </p:sp>
    </p:spTree>
    <p:extLst>
      <p:ext uri="{BB962C8B-B14F-4D97-AF65-F5344CB8AC3E}">
        <p14:creationId xmlns:p14="http://schemas.microsoft.com/office/powerpoint/2010/main" val="283214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7063-A64B-CB42-8BBF-BF52424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5428-5BE0-934D-BB71-675F8E23A386}" type="datetime1">
              <a:rPr lang="en-US" smtClean="0"/>
              <a:t>3/20/23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3A5E2-8F37-D546-BCD9-24A2037B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855D3BD-AD9C-6971-CB05-8F31776E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25" y="801408"/>
            <a:ext cx="9342549" cy="52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26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182</Words>
  <Application>Microsoft Macintosh PowerPoint</Application>
  <PresentationFormat>Widescreen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ArialMT</vt:lpstr>
      <vt:lpstr>Calibri</vt:lpstr>
      <vt:lpstr>Tenorite</vt:lpstr>
      <vt:lpstr>Office Theme</vt:lpstr>
      <vt:lpstr>Navajo Nation Water Quality</vt:lpstr>
      <vt:lpstr>PowerPoint Presentation</vt:lpstr>
      <vt:lpstr>PowerPoint Presentation</vt:lpstr>
      <vt:lpstr>PowerPoint Presentation</vt:lpstr>
      <vt:lpstr>Data Collection</vt:lpstr>
      <vt:lpstr>In Colab</vt:lpstr>
      <vt:lpstr>PowerPoint Presentation</vt:lpstr>
      <vt:lpstr>Arsenic? Why is that in water?</vt:lpstr>
      <vt:lpstr>PowerPoint Presentation</vt:lpstr>
      <vt:lpstr>Clustering the communities</vt:lpstr>
      <vt:lpstr>Clustering the communities</vt:lpstr>
      <vt:lpstr>Oh no! Where is my ML stuff?</vt:lpstr>
      <vt:lpstr>ML Summary</vt:lpstr>
      <vt:lpstr>What’s next with the model? Water quality check app?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Navajo Nation Water Quality</dc:title>
  <dc:creator>Jaden Kirklee Redhair</dc:creator>
  <cp:lastModifiedBy>Jaden Kirklee Redhair</cp:lastModifiedBy>
  <cp:revision>3</cp:revision>
  <dcterms:created xsi:type="dcterms:W3CDTF">2023-03-20T22:03:20Z</dcterms:created>
  <dcterms:modified xsi:type="dcterms:W3CDTF">2023-03-21T01:17:47Z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